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63" r:id="rId3"/>
    <p:sldId id="327" r:id="rId4"/>
    <p:sldId id="328" r:id="rId5"/>
    <p:sldId id="353" r:id="rId6"/>
    <p:sldId id="360" r:id="rId7"/>
    <p:sldId id="356" r:id="rId8"/>
    <p:sldId id="355" r:id="rId9"/>
    <p:sldId id="354" r:id="rId10"/>
    <p:sldId id="359" r:id="rId11"/>
    <p:sldId id="358" r:id="rId12"/>
    <p:sldId id="357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6" r:id="rId24"/>
    <p:sldId id="345" r:id="rId25"/>
    <p:sldId id="344" r:id="rId26"/>
    <p:sldId id="351" r:id="rId27"/>
    <p:sldId id="352" r:id="rId28"/>
    <p:sldId id="349" r:id="rId29"/>
    <p:sldId id="348" r:id="rId30"/>
    <p:sldId id="362" r:id="rId31"/>
    <p:sldId id="361" r:id="rId32"/>
    <p:sldId id="326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5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96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E904A-D60C-4DA2-91A8-FE0B56E7C650}" type="datetimeFigureOut">
              <a:rPr lang="zh-TW" altLang="en-US" smtClean="0"/>
              <a:t>2018/10/24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49451-2934-46DE-BFC7-A4B9BD0985E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042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https://www.raspberrypi.org/learning/parent-detector/worksheet/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49451-2934-46DE-BFC7-A4B9BD0985E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30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1080p30: 1080p @ 30 fps</a:t>
            </a:r>
          </a:p>
          <a:p>
            <a:r>
              <a:rPr lang="en-US" altLang="zh-TW" dirty="0" smtClean="0"/>
              <a:t>P: progressive scan</a:t>
            </a:r>
          </a:p>
          <a:p>
            <a:r>
              <a:rPr lang="en-US" altLang="zh-TW" smtClean="0"/>
              <a:t>30: 30Hz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49451-2934-46DE-BFC7-A4B9BD0985E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96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02075"/>
            <a:ext cx="7772400" cy="68589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371950"/>
            <a:ext cx="6400800" cy="59320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B96B-58FA-496E-A773-82AAE1D3D260}" type="datetime1">
              <a:rPr lang="en-US" altLang="zh-TW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04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5736" y="205979"/>
            <a:ext cx="6491064" cy="85725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95736" y="1200151"/>
            <a:ext cx="6491064" cy="339447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47E61-D5BD-4EA4-AF84-D26157330271}" type="datetime1">
              <a:rPr lang="en-US" altLang="zh-TW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68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  - Templateswise.c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27534"/>
            <a:ext cx="8229600" cy="857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91631"/>
            <a:ext cx="8229600" cy="310299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adipisicing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FBE7E-599E-4792-A9F1-7B9E6E4F0E22}" type="datetime1">
              <a:rPr lang="en-US" altLang="zh-TW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40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838DA-82FB-4760-98BC-3EB6F8463AB7}" type="datetime1">
              <a:rPr lang="en-US" altLang="zh-TW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376A6-A48A-4C3C-A7D7-B9F261D0D9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8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spberrypi.org/archives/6475" TargetMode="External"/><Relationship Id="rId2" Type="http://schemas.openxmlformats.org/officeDocument/2006/relationships/hyperlink" Target="http://www.raspberrypi.org/archives/650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mp"/><Relationship Id="rId4" Type="http://schemas.openxmlformats.org/officeDocument/2006/relationships/hyperlink" Target="http://www.raspberrypi.org/archives/4483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spberrypi.org/archives/4832" TargetMode="External"/><Relationship Id="rId2" Type="http://schemas.openxmlformats.org/officeDocument/2006/relationships/hyperlink" Target="http://www.raspberrypi.org/archives/5071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veform80/picamera/arcgive/master.zip" TargetMode="External"/><Relationship Id="rId2" Type="http://schemas.openxmlformats.org/officeDocument/2006/relationships/hyperlink" Target="https://bootstrap.pypa.io/ez_setup.p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651870"/>
            <a:ext cx="7772400" cy="68589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and Catch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Yao-Tung Tsou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1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 Sensor IC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PIR sensor IC consists of 3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pins-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Vcc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Ground and Output.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3" y="2360662"/>
            <a:ext cx="2415497" cy="27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3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 Sensor IC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5736" y="1200151"/>
            <a:ext cx="4536504" cy="3394472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presence of human IR radiations, the sensor detects the radiations and converts it directly to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pulses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fed to the inverter circuit.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inverter circuit consists of a transistor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which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gets into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application of high base current and eventually develops a low collector voltage. Thus the transistor 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low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low inverter output is connected to the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15" y="1419622"/>
            <a:ext cx="2415497" cy="27157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07915" y="699541"/>
            <a:ext cx="1904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ceramic </a:t>
            </a:r>
            <a:r>
              <a:rPr lang="en-US" altLang="zh-TW" dirty="0" smtClean="0"/>
              <a:t>substrate:</a:t>
            </a:r>
          </a:p>
          <a:p>
            <a:r>
              <a:rPr lang="zh-TW" altLang="en-US" dirty="0"/>
              <a:t>陶瓷基板</a:t>
            </a:r>
          </a:p>
        </p:txBody>
      </p:sp>
    </p:spTree>
    <p:extLst>
      <p:ext uri="{BB962C8B-B14F-4D97-AF65-F5344CB8AC3E}">
        <p14:creationId xmlns:p14="http://schemas.microsoft.com/office/powerpoint/2010/main" val="131361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 Window (Optical Filter)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radiation: about 10um 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23678"/>
            <a:ext cx="41624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07704" y="1995686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Transmittance (%)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242646" y="4347989"/>
            <a:ext cx="17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Wavelength (um)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5836" y="2087002"/>
            <a:ext cx="1501898" cy="16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PIR Sensor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booting your Raspberry Pi, connect the PIR module to the Raspberry Pi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three female-to-female jumper cables, you'll need to connect each of the PIR sensor's connectors to the appropriate pins on the Raspberry Pi.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99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PIR </a:t>
            </a:r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5736" y="1200151"/>
            <a:ext cx="6491064" cy="2163687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VCC pin on the PIR sensor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5V pin on the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RPi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OUT pin  GPIO pin 4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GND pin  ground pin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103985"/>
            <a:ext cx="4608512" cy="203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4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PIR sensor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write some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that will detect movement and print out some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text.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a candidate.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movement is detected the PIR motion sensor applies power to its OUT pin, which we have connected to GPIO pin 4 on the Pi.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code we just need to continually check pin 4 to see if it has power or not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pin has power we call it HIGH and if not we call it LOW.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PIR sensor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5736" y="1200150"/>
            <a:ext cx="6491064" cy="3747863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first set up the Raspberry Pi GPIO pins to allow us to use pin 4 as an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check the pin continually for any changes, so we use a while True loop for this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an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infinite loop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the program will run continuously unless we stop it manually with Ctrl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then use two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variables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(True or False) for the previous and current states of the pin, the previous state being what the current state was the preceding time around the loop.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loop we compare the previous state to the current state to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when they're different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don't want to keep displaying a message if there has been no change.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7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Portion of the Code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RPi.GPIO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GPIO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4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GPIO.setmode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(GPIO.BCM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GPIO.setup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(sensor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GPIO.IN, GPIO.PUD_DOWN)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previous_state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False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current_state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False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….. #you need to append your program here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("GPIO pin %s is %s" % (sensor,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new_state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5736" y="1200151"/>
            <a:ext cx="6491064" cy="2451719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start moving or waving the sensor pin will go HIGH.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Keep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waving and it will stay HIGH, and only go back to LOW if you keep still again.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see the sensor behave like this, then everything is working correctly.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not, something is wrong and you need to go back and troubleshoot.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52" y="3723878"/>
            <a:ext cx="2359645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8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Notice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5736" y="1200151"/>
            <a:ext cx="6491064" cy="2811759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PIR module you should see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orange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with sockets that fit a Phillips screwdriver (see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below). 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called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potentiometers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they allow you to adjust the sensitivity of the sensor and the detection time.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begin by setting the sensitivity to max and the time to min, but you can vary this later if you wish.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56" y="3542623"/>
            <a:ext cx="2114590" cy="160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/>
              <a:t>2</a:t>
            </a:fld>
            <a:endParaRPr lang="en-US"/>
          </a:p>
        </p:txBody>
      </p:sp>
      <p:pic>
        <p:nvPicPr>
          <p:cNvPr id="5" name="PIR sensor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39284"/>
            <a:ext cx="6840760" cy="5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Camera module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Raspberry Pi camera module can be used to take high-definition video, as well as stills photographs.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It’s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use for beginners, but has plenty to offer advanced users if you’re looking to expand your knowledge.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lots of examples online of people using it for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time-lapse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slow-motion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other video cleverness.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also use the libraries we bundle with the camera to create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effects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7614"/>
            <a:ext cx="1990598" cy="30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4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Camera module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megapixel native resolution sensor-capable of 2592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x1944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 static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1080p30, 720p60 and 640x480p60/90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attaches via a 15cm ribbon cable to the CSI port on the Raspberry Pi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is supported in the latest version of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Raspbian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Raspberry Pi's preferred operating system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85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Camera module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camera module is very popular in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home security applications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in wildlife 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camera traps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28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www.hobbyist.co.nz/sites/default/files/telegramKit/Pi-Came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728" y="1923678"/>
            <a:ext cx="3554760" cy="297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699792" y="1274416"/>
            <a:ext cx="5570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connecting, please power off the raspberry pi</a:t>
            </a:r>
            <a:endParaRPr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09" y="1923678"/>
            <a:ext cx="3480119" cy="297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Camera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Enable camera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udo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raspi-config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to the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Enable Camera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option, and enable it.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“</a:t>
            </a:r>
            <a:r>
              <a:rPr lang="en-US" altLang="zh-TW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reboot your Raspberry Pi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Take a Picture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"</a:t>
            </a:r>
            <a:r>
              <a:rPr lang="en-US" altLang="zh-TW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raspistill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is a command line application that allows you to capture images with your camera module.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To capture an image in jpeg format, type "</a:t>
            </a:r>
            <a:r>
              <a:rPr lang="en-US" altLang="zh-TW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raspistill</a:t>
            </a:r>
            <a: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-o image.jpg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at the prompt, where "image" is the name of your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90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nother solution: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picamera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5736" y="1200150"/>
            <a:ext cx="6491064" cy="3819871"/>
          </a:xfrm>
        </p:spPr>
        <p:txBody>
          <a:bodyPr>
            <a:normAutofit fontScale="47500" lnSpcReduction="20000"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‘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picamera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 module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apt-get install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-update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install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ez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-setup program</a:t>
            </a:r>
          </a:p>
          <a:p>
            <a:pPr lvl="2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https://bootstrap.pypa.io/ez_setup.py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-O - | python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nzip setuptools-18.4.zip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setuptools-18.4</a:t>
            </a:r>
          </a:p>
          <a:p>
            <a:pPr lvl="2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udo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python ./setup.py install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install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pytest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</a:t>
            </a:r>
          </a:p>
          <a:p>
            <a:pPr lvl="2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asy_install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–U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pytest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install python image module</a:t>
            </a:r>
          </a:p>
          <a:p>
            <a:pPr lvl="2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udo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apt-get install python-imaging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install GPIO function</a:t>
            </a:r>
          </a:p>
          <a:p>
            <a:pPr lvl="2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udo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apt-get install python-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picamera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python3picamera python-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rpi.gpio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 download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picamera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Wget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https://github.com/waveform80/picamera/arcgive/master.zip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nzip master.zip –d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piccamera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Install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piccamera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piccamera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udo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python ./setup.py install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57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code: image.py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60" y="1995686"/>
            <a:ext cx="462268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5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Record a Video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"</a:t>
            </a:r>
            <a:r>
              <a:rPr lang="en-US" altLang="zh-TW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raspivid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is a command line application that allows you to capture video with your camera module.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To capture a 10 second video with your Raspberry Pi camera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zh-TW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raspivid</a:t>
            </a:r>
            <a:r>
              <a:rPr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-o video.h264 -t 10000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at the prompt, where "video" is the name of your video and "10000" is the number of milliseconds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341893" y="4515966"/>
            <a:ext cx="583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Notes: test the camera “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raspivid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–t 0”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press “</a:t>
            </a:r>
            <a:r>
              <a:rPr lang="en-US" altLang="zh-TW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ctrl+c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to exit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Another solution: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picamera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91630"/>
            <a:ext cx="590601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Mission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will do a motion detector that can detect a human and trigger video recording.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33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 4: trigger PIR sensor and tracking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Doing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motion detector that can detect human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motion, and then triggering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record. (80 points)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package to track the human. (90 points)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832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Practice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stream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video/image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Raspberry Pi camera over a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network?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you finish this lab, your scores of this lab will be </a:t>
            </a: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points.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11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TW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zh-TW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8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Passive Infrared (PIR) Motion Sensor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99" y="1973528"/>
            <a:ext cx="2448027" cy="1678342"/>
          </a:xfrm>
          <a:prstGeom prst="rect">
            <a:avLst/>
          </a:prstGeom>
        </p:spPr>
      </p:pic>
      <p:pic>
        <p:nvPicPr>
          <p:cNvPr id="1026" name="Picture 2" descr="https://www.raspberrypi.org/wp-content/uploads/2014/03/raspberry-pi-camera-modu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59782"/>
            <a:ext cx="2495550" cy="187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67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PIR Sensor?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5736" y="1200150"/>
            <a:ext cx="6491064" cy="367585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 sensor detects a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being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 around within approximately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10m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sensor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an average value, as the actual detection range is between 5m and 12m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 are fundamentally made of a pyro electric sensor, which can detect levels of infrared radiation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69" y="-5234"/>
            <a:ext cx="1745131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3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Applications of PIR Sensors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outdoor Lights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 Lobby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Apartment Complexes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staircases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Basement or Covered Parking Area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garden lights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37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PIR Sensor?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95736" y="1200151"/>
            <a:ext cx="6491064" cy="2811759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PIR sensors have a 3-pin connection at the side or bottom.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pin is for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+5 volts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one pin is for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other is the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pin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middle pin on our Pi).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sensor pin will receive power whenever motion is detected by the PIR module.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://www.learningaboutelectronics.com/images/PIR-motion-sensor-pin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17915" y="3618495"/>
            <a:ext cx="1116284" cy="18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7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PIR Sensor?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Interfacing PIR with microcontroller is very easy and simple.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 acts as a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output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all you need to do is listening for the pin to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 high or low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can be detected by checking for a high signal on a single I/O pin.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sensor warms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will remain low until there is motion, at which time the output will swing high for a couple of seconds, then return low.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continues,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will cycle in this manner until the sensors line of sight of still again.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7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PIR Sensor?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PIR sensor needs a warm-up time with a specific end goal to capacity fittingly.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because of the settling time included in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studying nature’s domain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could be anyplace from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10-60 seconds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376A6-A48A-4C3C-A7D7-B9F261D0D90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9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e to Linu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Introduce to Linux</Template>
  <TotalTime>1563</TotalTime>
  <Words>1483</Words>
  <Application>Microsoft Office PowerPoint</Application>
  <PresentationFormat>如螢幕大小 (16:9)</PresentationFormat>
  <Paragraphs>186</Paragraphs>
  <Slides>32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新細明體</vt:lpstr>
      <vt:lpstr>Arial</vt:lpstr>
      <vt:lpstr>Calibri</vt:lpstr>
      <vt:lpstr>Times New Roman</vt:lpstr>
      <vt:lpstr>Wingdings</vt:lpstr>
      <vt:lpstr>Introduce to Linux</vt:lpstr>
      <vt:lpstr>Find and Catch</vt:lpstr>
      <vt:lpstr>PowerPoint 簡報</vt:lpstr>
      <vt:lpstr>Mission </vt:lpstr>
      <vt:lpstr>Modules </vt:lpstr>
      <vt:lpstr>What is a PIR Sensor?</vt:lpstr>
      <vt:lpstr>Areas of Applications of PIR Sensors</vt:lpstr>
      <vt:lpstr>What is a PIR Sensor?</vt:lpstr>
      <vt:lpstr>What is a PIR Sensor?</vt:lpstr>
      <vt:lpstr>What is a PIR Sensor?</vt:lpstr>
      <vt:lpstr>PIR Sensor IC</vt:lpstr>
      <vt:lpstr>PIR Sensor IC</vt:lpstr>
      <vt:lpstr>Filter Window (Optical Filter)</vt:lpstr>
      <vt:lpstr>Connecting PIR Sensor</vt:lpstr>
      <vt:lpstr>Connecting PIR Sensor</vt:lpstr>
      <vt:lpstr>Test the PIR sensor</vt:lpstr>
      <vt:lpstr>Test the PIR sensor</vt:lpstr>
      <vt:lpstr>A Portion of the Code</vt:lpstr>
      <vt:lpstr>Results </vt:lpstr>
      <vt:lpstr>Notice </vt:lpstr>
      <vt:lpstr>About Camera module</vt:lpstr>
      <vt:lpstr>About Camera module</vt:lpstr>
      <vt:lpstr>About Camera module</vt:lpstr>
      <vt:lpstr>Connection </vt:lpstr>
      <vt:lpstr>Configure Camera</vt:lpstr>
      <vt:lpstr>How to Take a Picture</vt:lpstr>
      <vt:lpstr>Another solution: picamera</vt:lpstr>
      <vt:lpstr>Sample code: image.py</vt:lpstr>
      <vt:lpstr>How to Record a Video</vt:lpstr>
      <vt:lpstr>Another solution: picamera</vt:lpstr>
      <vt:lpstr>Lab 4: trigger PIR sensor and tracking</vt:lpstr>
      <vt:lpstr>Advanced Practice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 to Linux</dc:title>
  <dc:creator>Ken</dc:creator>
  <cp:lastModifiedBy>User</cp:lastModifiedBy>
  <cp:revision>155</cp:revision>
  <dcterms:created xsi:type="dcterms:W3CDTF">2015-09-01T14:10:54Z</dcterms:created>
  <dcterms:modified xsi:type="dcterms:W3CDTF">2018-10-24T06:42:51Z</dcterms:modified>
</cp:coreProperties>
</file>